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57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zestawów działań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38283"/>
              </p:ext>
            </p:extLst>
          </p:nvPr>
        </p:nvGraphicFramePr>
        <p:xfrm>
          <a:off x="637305" y="4239896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1810</Words>
  <Application>Microsoft Office PowerPoint</Application>
  <PresentationFormat>Panoramiczny</PresentationFormat>
  <Paragraphs>280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56</cp:revision>
  <cp:lastPrinted>2021-05-11T12:27:23Z</cp:lastPrinted>
  <dcterms:created xsi:type="dcterms:W3CDTF">2017-12-14T14:22:37Z</dcterms:created>
  <dcterms:modified xsi:type="dcterms:W3CDTF">2021-08-23T12:01:18Z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